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7102475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Rectangle 10"/>
          <p:cNvGrpSpPr>
            <a:grpSpLocks/>
          </p:cNvGrpSpPr>
          <p:nvPr/>
        </p:nvGrpSpPr>
        <p:grpSpPr bwMode="auto">
          <a:xfrm>
            <a:off x="-6350" y="3859213"/>
            <a:ext cx="9156700" cy="3005137"/>
            <a:chOff x="-4" y="2431"/>
            <a:chExt cx="5768" cy="1893"/>
          </a:xfrm>
        </p:grpSpPr>
        <p:pic>
          <p:nvPicPr>
            <p:cNvPr id="5" name="Rectangle 10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2431"/>
              <a:ext cx="5768" cy="18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0" y="2436"/>
              <a:ext cx="5760" cy="1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7" name="Rectangle 11"/>
          <p:cNvGrpSpPr>
            <a:grpSpLocks/>
          </p:cNvGrpSpPr>
          <p:nvPr/>
        </p:nvGrpSpPr>
        <p:grpSpPr bwMode="auto">
          <a:xfrm>
            <a:off x="-6350" y="-6350"/>
            <a:ext cx="9156700" cy="3876675"/>
            <a:chOff x="-4" y="-4"/>
            <a:chExt cx="5768" cy="2442"/>
          </a:xfrm>
        </p:grpSpPr>
        <p:pic>
          <p:nvPicPr>
            <p:cNvPr id="8" name="Rectangle 11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4" y="-4"/>
              <a:ext cx="5768" cy="2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2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Trebuchet MS" pitchFamily="34" charset="0"/>
              </a:endParaRPr>
            </a:p>
          </p:txBody>
        </p:sp>
      </p:grpSp>
      <p:sp>
        <p:nvSpPr>
          <p:cNvPr id="10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3DA2A-2470-4E77-B106-C60177F9623E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9B50C-8F26-43BA-840E-AE6D5BAE3B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85F14-ABA7-4750-A8B7-053CF16E6EC3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D2B0F-CE6A-4FE5-80BD-11902ABF4A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1A334-6F9F-4D12-AA4E-2AB440D4E122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F868F-7972-4C31-8581-FA1580218B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A0E90-95AB-4B95-B346-A123D87FC681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1CB29-A11A-46C3-97A1-AF5F33396E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2FD38-E52B-4B9C-A92E-3F6AB5685FCF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C0B47-A7C9-4860-9EFC-9C529B9D20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BCD83-4AF9-4437-94F6-265DC76E2F86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B3B68-4010-4071-A717-71BA892D5D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81370-654B-4F2D-811A-6F0E1F36620E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B1AA-69CE-4F77-A3E0-F95AEBF0D8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BF118-1E3A-4914-BF9A-C99C295FE4D5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F83BB-E117-4DAF-80CB-CE60C2B71F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C75A2-53B4-43B2-B5C2-16F4C0406EED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E50E6-E637-4A67-9D53-AB80D542A7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60A6B-84D6-40BA-91E0-338CAEB08AB4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9A8-6482-4FBE-A4FD-2501DCE14A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D5D00-D035-4837-83AA-B1D6DC1DF725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CA919-BED5-42B3-8206-1BC853B8DD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8CE24-DDC5-490A-97D0-D9F80AD3D9B4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F2CC74-0271-46E2-BFD4-E9F929A4D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6" r:id="rId9"/>
    <p:sldLayoutId id="2147483677" r:id="rId10"/>
    <p:sldLayoutId id="2147483676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924300" y="6008688"/>
            <a:ext cx="5130800" cy="84931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/>
              <a:t>Выполнила Китаева Алина, ученица </a:t>
            </a:r>
          </a:p>
          <a:p>
            <a:pPr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/>
              <a:t>11 </a:t>
            </a:r>
            <a:r>
              <a:rPr lang="en-US" dirty="0" smtClean="0"/>
              <a:t>“A” </a:t>
            </a:r>
            <a:r>
              <a:rPr lang="ru-RU" dirty="0" smtClean="0"/>
              <a:t>класса, МОУ СОШ № 222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928992" cy="1793167"/>
          </a:xfrm>
        </p:spPr>
        <p:txBody>
          <a:bodyPr/>
          <a:lstStyle/>
          <a:p>
            <a:pPr marL="18288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 smtClean="0"/>
              <a:t>           </a:t>
            </a:r>
            <a:r>
              <a:rPr lang="ru-RU" dirty="0" err="1" smtClean="0"/>
              <a:t>Сканово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Пещерный монастырь.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ъект 4"/>
          <p:cNvSpPr>
            <a:spLocks noGrp="1"/>
          </p:cNvSpPr>
          <p:nvPr>
            <p:ph sz="quarter" idx="13"/>
          </p:nvPr>
        </p:nvSpPr>
        <p:spPr>
          <a:xfrm>
            <a:off x="0" y="0"/>
            <a:ext cx="6400800" cy="3475038"/>
          </a:xfrm>
        </p:spPr>
        <p:txBody>
          <a:bodyPr/>
          <a:lstStyle/>
          <a:p>
            <a:pPr marL="44450" indent="0" eaLnBrk="1" hangingPunct="1">
              <a:buFont typeface="Georgia" pitchFamily="18" charset="0"/>
              <a:buNone/>
            </a:pPr>
            <a:r>
              <a:rPr lang="ru-RU" smtClean="0"/>
              <a:t>Расположен монастырь в Наровчатском районе Пензенской области. Согласно легенде, монастырь построил монах-отшельник Скан, где после жил и служил Богу.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1844675"/>
            <a:ext cx="5148262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244725"/>
            <a:ext cx="3563938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2"/>
          <p:cNvSpPr>
            <a:spLocks noGrp="1"/>
          </p:cNvSpPr>
          <p:nvPr>
            <p:ph sz="quarter" idx="13"/>
          </p:nvPr>
        </p:nvSpPr>
        <p:spPr>
          <a:xfrm>
            <a:off x="0" y="5661025"/>
            <a:ext cx="9144000" cy="2609850"/>
          </a:xfrm>
        </p:spPr>
        <p:txBody>
          <a:bodyPr/>
          <a:lstStyle/>
          <a:p>
            <a:pPr marL="44450" indent="0" eaLnBrk="1" hangingPunct="1">
              <a:buFont typeface="Georgia" pitchFamily="18" charset="0"/>
              <a:buNone/>
            </a:pPr>
            <a:r>
              <a:rPr lang="ru-RU" smtClean="0"/>
              <a:t>Наровчатские пещеры не раз привлекали внимание спелеологов и археологов. Доступная ныне часть по некоторым данным составляет свыше 600м.</a:t>
            </a:r>
          </a:p>
        </p:txBody>
      </p:sp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3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2"/>
          <p:cNvSpPr>
            <a:spLocks noGrp="1"/>
          </p:cNvSpPr>
          <p:nvPr>
            <p:ph sz="quarter" idx="13"/>
          </p:nvPr>
        </p:nvSpPr>
        <p:spPr>
          <a:xfrm>
            <a:off x="7380288" y="0"/>
            <a:ext cx="1763712" cy="8343900"/>
          </a:xfrm>
        </p:spPr>
        <p:txBody>
          <a:bodyPr/>
          <a:lstStyle/>
          <a:p>
            <a:pPr marL="44450" indent="0" eaLnBrk="1" hangingPunct="1">
              <a:buFont typeface="Georgia" pitchFamily="18" charset="0"/>
              <a:buNone/>
            </a:pPr>
            <a:r>
              <a:rPr lang="ru-RU" smtClean="0"/>
              <a:t>На первый </a:t>
            </a:r>
          </a:p>
          <a:p>
            <a:pPr marL="44450" indent="0" eaLnBrk="1" hangingPunct="1">
              <a:buFont typeface="Georgia" pitchFamily="18" charset="0"/>
              <a:buNone/>
            </a:pPr>
            <a:r>
              <a:rPr lang="ru-RU" smtClean="0"/>
              <a:t>взгляд, </a:t>
            </a:r>
          </a:p>
          <a:p>
            <a:pPr marL="44450" indent="0" eaLnBrk="1" hangingPunct="1">
              <a:buFont typeface="Georgia" pitchFamily="18" charset="0"/>
              <a:buNone/>
            </a:pPr>
            <a:r>
              <a:rPr lang="ru-RU" smtClean="0"/>
              <a:t>Монастырь выглядит    как</a:t>
            </a:r>
          </a:p>
          <a:p>
            <a:pPr marL="44450" indent="0" eaLnBrk="1" hangingPunct="1">
              <a:buFont typeface="Georgia" pitchFamily="18" charset="0"/>
              <a:buNone/>
            </a:pPr>
            <a:r>
              <a:rPr lang="ru-RU" smtClean="0"/>
              <a:t>лабиринт, </a:t>
            </a:r>
          </a:p>
          <a:p>
            <a:pPr marL="44450" indent="0" eaLnBrk="1" hangingPunct="1">
              <a:buFont typeface="Georgia" pitchFamily="18" charset="0"/>
              <a:buNone/>
            </a:pPr>
            <a:r>
              <a:rPr lang="ru-RU" smtClean="0"/>
              <a:t>    там</a:t>
            </a:r>
          </a:p>
          <a:p>
            <a:pPr marL="44450" indent="0" eaLnBrk="1" hangingPunct="1">
              <a:buFont typeface="Georgia" pitchFamily="18" charset="0"/>
              <a:buNone/>
            </a:pPr>
            <a:r>
              <a:rPr lang="ru-RU" smtClean="0"/>
              <a:t> очень </a:t>
            </a:r>
          </a:p>
          <a:p>
            <a:pPr marL="44450" indent="0" eaLnBrk="1" hangingPunct="1">
              <a:buFont typeface="Georgia" pitchFamily="18" charset="0"/>
              <a:buNone/>
            </a:pPr>
            <a:r>
              <a:rPr lang="ru-RU" smtClean="0"/>
              <a:t>красиво и </a:t>
            </a:r>
          </a:p>
          <a:p>
            <a:pPr marL="44450" indent="0" eaLnBrk="1" hangingPunct="1">
              <a:buFont typeface="Georgia" pitchFamily="18" charset="0"/>
              <a:buNone/>
            </a:pPr>
            <a:r>
              <a:rPr lang="ru-RU" smtClean="0"/>
              <a:t>загадочно.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350"/>
            <a:ext cx="7451725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ъект 2"/>
          <p:cNvSpPr>
            <a:spLocks noGrp="1"/>
          </p:cNvSpPr>
          <p:nvPr>
            <p:ph sz="quarter" idx="13"/>
          </p:nvPr>
        </p:nvSpPr>
        <p:spPr>
          <a:xfrm>
            <a:off x="1619250" y="4365625"/>
            <a:ext cx="5576888" cy="4265613"/>
          </a:xfrm>
        </p:spPr>
        <p:txBody>
          <a:bodyPr/>
          <a:lstStyle/>
          <a:p>
            <a:pPr marL="44450" indent="0" eaLnBrk="1" hangingPunct="1">
              <a:buFont typeface="Georgia" pitchFamily="18" charset="0"/>
              <a:buNone/>
            </a:pPr>
            <a:r>
              <a:rPr lang="ru-RU" b="1" smtClean="0">
                <a:solidFill>
                  <a:schemeClr val="tx1"/>
                </a:solidFill>
              </a:rPr>
              <a:t>Раньше около монастыря располагалась часовня, но со временем она разрушилась.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184775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70300" y="249238"/>
            <a:ext cx="532765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2"/>
          <p:cNvSpPr>
            <a:spLocks noGrp="1"/>
          </p:cNvSpPr>
          <p:nvPr>
            <p:ph sz="quarter" idx="13"/>
          </p:nvPr>
        </p:nvSpPr>
        <p:spPr>
          <a:xfrm>
            <a:off x="1331913" y="692150"/>
            <a:ext cx="6400800" cy="3475038"/>
          </a:xfrm>
        </p:spPr>
        <p:txBody>
          <a:bodyPr/>
          <a:lstStyle/>
          <a:p>
            <a:pPr marL="44450" indent="0" eaLnBrk="1" hangingPunct="1">
              <a:buFont typeface="Georgia" pitchFamily="18" charset="0"/>
              <a:buNone/>
            </a:pPr>
            <a:r>
              <a:rPr lang="ru-RU" smtClean="0"/>
              <a:t>По-моему, в этом храме очень красиво и интересно. Что бы добраться до самих пещер нужно преодолеть примерно 300 ступеней.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1989138"/>
            <a:ext cx="5897562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>
          <a:xfrm>
            <a:off x="4067175" y="404813"/>
            <a:ext cx="4265613" cy="5681662"/>
          </a:xfrm>
        </p:spPr>
      </p:pic>
      <p:sp>
        <p:nvSpPr>
          <p:cNvPr id="20482" name="Прямоугольник 5"/>
          <p:cNvSpPr>
            <a:spLocks noChangeArrowheads="1"/>
          </p:cNvSpPr>
          <p:nvPr/>
        </p:nvSpPr>
        <p:spPr bwMode="auto">
          <a:xfrm>
            <a:off x="468313" y="333375"/>
            <a:ext cx="3240087" cy="618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450"/>
            <a:r>
              <a:rPr lang="ru-RU" sz="2200">
                <a:latin typeface="Trebuchet MS" pitchFamily="34" charset="0"/>
              </a:rPr>
              <a:t>Недавно пензенскими властями было принято решение о реконструкции исторического места. В настоящее время строители расширяют вход в пещеры, чтобы люди могли заходить в полный рост, делают свод и стены. На данный момент уже выложена арка при входе. После реконструкции любой желающий сможет постигнуть тайны пещер.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</TotalTime>
  <Words>133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Trebuchet MS</vt:lpstr>
      <vt:lpstr>Georgia</vt:lpstr>
      <vt:lpstr>Calibri</vt:lpstr>
      <vt:lpstr>Воздушный поток</vt:lpstr>
      <vt:lpstr>Воздушный поток</vt:lpstr>
      <vt:lpstr>Воздушный поток</vt:lpstr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SCH222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Сканово. Пещерный монастырь.</dc:title>
  <dc:creator>Крисанова</dc:creator>
  <cp:lastModifiedBy>климанская</cp:lastModifiedBy>
  <cp:revision>8</cp:revision>
  <dcterms:created xsi:type="dcterms:W3CDTF">2015-01-23T09:17:27Z</dcterms:created>
  <dcterms:modified xsi:type="dcterms:W3CDTF">2015-01-29T11:15:02Z</dcterms:modified>
</cp:coreProperties>
</file>